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78E8B-B72E-4721-A2C6-703A1B0B8E4F}" v="3" dt="2021-05-17T12:08:02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KAS CESIUNAS - STUDENT" userId="0360ca7b-7e28-49a5-b055-a9aec1ab19de" providerId="ADAL" clId="{86778E8B-B72E-4721-A2C6-703A1B0B8E4F}"/>
    <pc:docChg chg="undo custSel addSld delSld modSld">
      <pc:chgData name="ROKAS CESIUNAS - STUDENT" userId="0360ca7b-7e28-49a5-b055-a9aec1ab19de" providerId="ADAL" clId="{86778E8B-B72E-4721-A2C6-703A1B0B8E4F}" dt="2021-05-17T12:13:04.221" v="18" actId="2696"/>
      <pc:docMkLst>
        <pc:docMk/>
      </pc:docMkLst>
      <pc:sldChg chg="delSp delDesignElem">
        <pc:chgData name="ROKAS CESIUNAS - STUDENT" userId="0360ca7b-7e28-49a5-b055-a9aec1ab19de" providerId="ADAL" clId="{86778E8B-B72E-4721-A2C6-703A1B0B8E4F}" dt="2021-05-17T12:07:57.860" v="15"/>
        <pc:sldMkLst>
          <pc:docMk/>
          <pc:sldMk cId="3068319506" sldId="256"/>
        </pc:sldMkLst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3068319506" sldId="256"/>
            <ac:spMk id="12" creationId="{33E93247-6229-44AB-A550-739E971E690B}"/>
          </ac:spMkLst>
        </pc:sp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3068319506" sldId="256"/>
            <ac:cxnSpMk id="14" creationId="{EE2E603F-4A95-4FE8-BB06-211DFD75DBEF}"/>
          </ac:cxnSpMkLst>
        </pc:cxnChg>
      </pc:sldChg>
      <pc:sldChg chg="modSp">
        <pc:chgData name="ROKAS CESIUNAS - STUDENT" userId="0360ca7b-7e28-49a5-b055-a9aec1ab19de" providerId="ADAL" clId="{86778E8B-B72E-4721-A2C6-703A1B0B8E4F}" dt="2021-05-17T12:08:02.285" v="16"/>
        <pc:sldMkLst>
          <pc:docMk/>
          <pc:sldMk cId="3005241378" sldId="257"/>
        </pc:sldMkLst>
        <pc:spChg chg="mod">
          <ac:chgData name="ROKAS CESIUNAS - STUDENT" userId="0360ca7b-7e28-49a5-b055-a9aec1ab19de" providerId="ADAL" clId="{86778E8B-B72E-4721-A2C6-703A1B0B8E4F}" dt="2021-05-17T12:08:02.285" v="16"/>
          <ac:spMkLst>
            <pc:docMk/>
            <pc:sldMk cId="3005241378" sldId="257"/>
            <ac:spMk id="2" creationId="{72D12E36-27FC-413C-A285-E45C2BA2BD23}"/>
          </ac:spMkLst>
        </pc:spChg>
      </pc:sldChg>
      <pc:sldChg chg="delSp delDesignElem">
        <pc:chgData name="ROKAS CESIUNAS - STUDENT" userId="0360ca7b-7e28-49a5-b055-a9aec1ab19de" providerId="ADAL" clId="{86778E8B-B72E-4721-A2C6-703A1B0B8E4F}" dt="2021-05-17T12:07:57.860" v="15"/>
        <pc:sldMkLst>
          <pc:docMk/>
          <pc:sldMk cId="2853592445" sldId="258"/>
        </pc:sldMkLst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2853592445" sldId="258"/>
            <ac:spMk id="17" creationId="{660EB578-C970-4186-B93C-45851BBC6E34}"/>
          </ac:spMkLst>
        </pc:sp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2853592445" sldId="258"/>
            <ac:cxnSpMk id="19" creationId="{CDF57B02-07BB-407B-BB36-06D9C64A673E}"/>
          </ac:cxnSpMkLst>
        </pc:cxn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2853592445" sldId="258"/>
            <ac:cxnSpMk id="21" creationId="{C6855964-C920-48EB-8804-74291211C8A9}"/>
          </ac:cxnSpMkLst>
        </pc:cxnChg>
      </pc:sldChg>
      <pc:sldChg chg="delSp delDesignElem">
        <pc:chgData name="ROKAS CESIUNAS - STUDENT" userId="0360ca7b-7e28-49a5-b055-a9aec1ab19de" providerId="ADAL" clId="{86778E8B-B72E-4721-A2C6-703A1B0B8E4F}" dt="2021-05-17T12:07:57.860" v="15"/>
        <pc:sldMkLst>
          <pc:docMk/>
          <pc:sldMk cId="977245424" sldId="259"/>
        </pc:sldMkLst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977245424" sldId="259"/>
            <ac:spMk id="14" creationId="{33E93247-6229-44AB-A550-739E971E690B}"/>
          </ac:spMkLst>
        </pc:spChg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977245424" sldId="259"/>
            <ac:spMk id="16" creationId="{6BB6B482-ACCA-4938-8AEA-49D525C17221}"/>
          </ac:spMkLst>
        </pc:sp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977245424" sldId="259"/>
            <ac:cxnSpMk id="10" creationId="{F64F9B95-9045-48D2-B9F3-2927E98F54AA}"/>
          </ac:cxnSpMkLst>
        </pc:cxn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977245424" sldId="259"/>
            <ac:cxnSpMk id="12" creationId="{085AA86F-6A4D-4BCB-A045-D992CDC2959B}"/>
          </ac:cxnSpMkLst>
        </pc:cxn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977245424" sldId="259"/>
            <ac:cxnSpMk id="18" creationId="{EE2E603F-4A95-4FE8-BB06-211DFD75DBEF}"/>
          </ac:cxnSpMkLst>
        </pc:cxnChg>
      </pc:sldChg>
      <pc:sldChg chg="modSp">
        <pc:chgData name="ROKAS CESIUNAS - STUDENT" userId="0360ca7b-7e28-49a5-b055-a9aec1ab19de" providerId="ADAL" clId="{86778E8B-B72E-4721-A2C6-703A1B0B8E4F}" dt="2021-05-17T12:08:02.285" v="16"/>
        <pc:sldMkLst>
          <pc:docMk/>
          <pc:sldMk cId="3025331652" sldId="260"/>
        </pc:sldMkLst>
        <pc:spChg chg="mod">
          <ac:chgData name="ROKAS CESIUNAS - STUDENT" userId="0360ca7b-7e28-49a5-b055-a9aec1ab19de" providerId="ADAL" clId="{86778E8B-B72E-4721-A2C6-703A1B0B8E4F}" dt="2021-05-17T12:08:02.285" v="16"/>
          <ac:spMkLst>
            <pc:docMk/>
            <pc:sldMk cId="3025331652" sldId="260"/>
            <ac:spMk id="2" creationId="{B37805B1-0298-4E7D-A20D-15D71BAC627C}"/>
          </ac:spMkLst>
        </pc:spChg>
      </pc:sldChg>
      <pc:sldChg chg="delSp delDesignElem">
        <pc:chgData name="ROKAS CESIUNAS - STUDENT" userId="0360ca7b-7e28-49a5-b055-a9aec1ab19de" providerId="ADAL" clId="{86778E8B-B72E-4721-A2C6-703A1B0B8E4F}" dt="2021-05-17T12:07:57.860" v="15"/>
        <pc:sldMkLst>
          <pc:docMk/>
          <pc:sldMk cId="1667051983" sldId="261"/>
        </pc:sldMkLst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1667051983" sldId="261"/>
            <ac:spMk id="33" creationId="{33E93247-6229-44AB-A550-739E971E690B}"/>
          </ac:spMkLst>
        </pc:spChg>
        <pc:spChg chg="del">
          <ac:chgData name="ROKAS CESIUNAS - STUDENT" userId="0360ca7b-7e28-49a5-b055-a9aec1ab19de" providerId="ADAL" clId="{86778E8B-B72E-4721-A2C6-703A1B0B8E4F}" dt="2021-05-17T12:07:57.860" v="15"/>
          <ac:spMkLst>
            <pc:docMk/>
            <pc:sldMk cId="1667051983" sldId="261"/>
            <ac:spMk id="35" creationId="{A5D67320-FCFD-4931-AAF7-C6C853329C7F}"/>
          </ac:spMkLst>
        </pc:sp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1667051983" sldId="261"/>
            <ac:cxnSpMk id="29" creationId="{F64F9B95-9045-48D2-B9F3-2927E98F54AA}"/>
          </ac:cxnSpMkLst>
        </pc:cxn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1667051983" sldId="261"/>
            <ac:cxnSpMk id="31" creationId="{085AA86F-6A4D-4BCB-A045-D992CDC2959B}"/>
          </ac:cxnSpMkLst>
        </pc:cxnChg>
        <pc:cxnChg chg="del">
          <ac:chgData name="ROKAS CESIUNAS - STUDENT" userId="0360ca7b-7e28-49a5-b055-a9aec1ab19de" providerId="ADAL" clId="{86778E8B-B72E-4721-A2C6-703A1B0B8E4F}" dt="2021-05-17T12:07:57.860" v="15"/>
          <ac:cxnSpMkLst>
            <pc:docMk/>
            <pc:sldMk cId="1667051983" sldId="261"/>
            <ac:cxnSpMk id="37" creationId="{EE2E603F-4A95-4FE8-BB06-211DFD75DBEF}"/>
          </ac:cxnSpMkLst>
        </pc:cxnChg>
      </pc:sldChg>
      <pc:sldChg chg="addSp delSp modSp new mod setBg">
        <pc:chgData name="ROKAS CESIUNAS - STUDENT" userId="0360ca7b-7e28-49a5-b055-a9aec1ab19de" providerId="ADAL" clId="{86778E8B-B72E-4721-A2C6-703A1B0B8E4F}" dt="2021-05-17T12:07:50.190" v="10" actId="478"/>
        <pc:sldMkLst>
          <pc:docMk/>
          <pc:sldMk cId="3030335297" sldId="262"/>
        </pc:sldMkLst>
        <pc:spChg chg="del mod">
          <ac:chgData name="ROKAS CESIUNAS - STUDENT" userId="0360ca7b-7e28-49a5-b055-a9aec1ab19de" providerId="ADAL" clId="{86778E8B-B72E-4721-A2C6-703A1B0B8E4F}" dt="2021-05-17T12:07:50.190" v="10" actId="478"/>
          <ac:spMkLst>
            <pc:docMk/>
            <pc:sldMk cId="3030335297" sldId="262"/>
            <ac:spMk id="2" creationId="{53466180-31C4-4D0C-ADF3-B58752456D2B}"/>
          </ac:spMkLst>
        </pc:spChg>
        <pc:spChg chg="del">
          <ac:chgData name="ROKAS CESIUNAS - STUDENT" userId="0360ca7b-7e28-49a5-b055-a9aec1ab19de" providerId="ADAL" clId="{86778E8B-B72E-4721-A2C6-703A1B0B8E4F}" dt="2021-05-17T12:07:16.418" v="1" actId="931"/>
          <ac:spMkLst>
            <pc:docMk/>
            <pc:sldMk cId="3030335297" sldId="262"/>
            <ac:spMk id="3" creationId="{26251049-F382-474C-829A-A7E85DE68A41}"/>
          </ac:spMkLst>
        </pc:spChg>
        <pc:spChg chg="add del">
          <ac:chgData name="ROKAS CESIUNAS - STUDENT" userId="0360ca7b-7e28-49a5-b055-a9aec1ab19de" providerId="ADAL" clId="{86778E8B-B72E-4721-A2C6-703A1B0B8E4F}" dt="2021-05-17T12:07:31.750" v="3" actId="26606"/>
          <ac:spMkLst>
            <pc:docMk/>
            <pc:sldMk cId="3030335297" sldId="262"/>
            <ac:spMk id="9" creationId="{CB34B6CA-745B-4D7E-BCA5-5C0A0BBA3723}"/>
          </ac:spMkLst>
        </pc:spChg>
        <pc:spChg chg="add del">
          <ac:chgData name="ROKAS CESIUNAS - STUDENT" userId="0360ca7b-7e28-49a5-b055-a9aec1ab19de" providerId="ADAL" clId="{86778E8B-B72E-4721-A2C6-703A1B0B8E4F}" dt="2021-05-17T12:07:31.750" v="3" actId="26606"/>
          <ac:spMkLst>
            <pc:docMk/>
            <pc:sldMk cId="3030335297" sldId="262"/>
            <ac:spMk id="12" creationId="{E49D7415-2F11-44C2-B6AA-13A25B6814B9}"/>
          </ac:spMkLst>
        </pc:spChg>
        <pc:picChg chg="add mod">
          <ac:chgData name="ROKAS CESIUNAS - STUDENT" userId="0360ca7b-7e28-49a5-b055-a9aec1ab19de" providerId="ADAL" clId="{86778E8B-B72E-4721-A2C6-703A1B0B8E4F}" dt="2021-05-17T12:07:47.121" v="9" actId="1076"/>
          <ac:picMkLst>
            <pc:docMk/>
            <pc:sldMk cId="3030335297" sldId="262"/>
            <ac:picMk id="5" creationId="{BB9BB5CB-7220-46D6-B504-06FEC9202070}"/>
          </ac:picMkLst>
        </pc:picChg>
        <pc:cxnChg chg="add del">
          <ac:chgData name="ROKAS CESIUNAS - STUDENT" userId="0360ca7b-7e28-49a5-b055-a9aec1ab19de" providerId="ADAL" clId="{86778E8B-B72E-4721-A2C6-703A1B0B8E4F}" dt="2021-05-17T12:07:31.750" v="3" actId="26606"/>
          <ac:cxnSpMkLst>
            <pc:docMk/>
            <pc:sldMk cId="3030335297" sldId="262"/>
            <ac:cxnSpMk id="14" creationId="{D2E57F3D-33BE-4306-87E6-245763719516}"/>
          </ac:cxnSpMkLst>
        </pc:cxnChg>
      </pc:sldChg>
      <pc:sldChg chg="new del">
        <pc:chgData name="ROKAS CESIUNAS - STUDENT" userId="0360ca7b-7e28-49a5-b055-a9aec1ab19de" providerId="ADAL" clId="{86778E8B-B72E-4721-A2C6-703A1B0B8E4F}" dt="2021-05-17T12:13:04.221" v="18" actId="2696"/>
        <pc:sldMkLst>
          <pc:docMk/>
          <pc:sldMk cId="724246331" sldId="263"/>
        </pc:sldMkLst>
      </pc:sldChg>
    </pc:docChg>
  </pc:docChgLst>
</pc:chgInfo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01675-5F49-4D13-9D4E-77EC49807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66CED-E276-442A-A39E-AC2C2F931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BD7AE-9CCF-4756-8600-8A1ADFB9F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7722A-3753-4342-857C-83075243F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80D4EC-ECBD-4FA9-B6EA-2ECB09BB3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69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0455-05E0-48B9-A267-D3C82EAE1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36A18-3181-410F-A07D-285232A9E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B76B5-941F-43EE-A3E0-67943E87A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9709B0-E03B-4CAC-A5D1-F0E634A0A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64FE6-21DB-4839-95AF-1FCA27568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1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FDA5EF-FEFC-425A-9512-F7C84051A8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DCE2E-6FA3-43CA-8491-45743C8FB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E04AD-3FFD-4273-AD2C-65D3FA32F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A2CA7-D037-4DB4-8445-BB94F8799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B5C11-EB8C-4A09-A9AD-818A0E4A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64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40881-C01C-4CF7-9B9A-2571D0A23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CE9CD-ECA1-4FBB-9A4A-61CF3D52E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D465D-CF97-46CB-8350-C3835ED9D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4AB45-1DD0-400D-8865-EE42B9106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F129B-2B8B-4B1F-975A-3335C1AA3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7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BA5EC-7292-4CF6-B7EE-0C44E2916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A09A29-FF25-44AA-B9CF-610F4E2F6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B0A80-150C-4A13-A251-0A38180AC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79291-73AB-4C57-955F-45FBB447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B7B12-D152-4A22-81B1-77831FC81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80A4-D4D3-4065-9CF4-F5BB4A0F7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515C9-FAD6-4B86-B8BC-BFACCF70E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9BE89B-7CEB-428A-BB93-BA9BFE9BF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6275B-E2B9-42CD-ACE4-44179FE1E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0B0C3-B30E-4439-97D9-5EEAB54F1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3823F-AE8C-441B-AB17-B672D299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82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AC72B-8FA0-4D89-86F0-C57D9B654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DDFBDF-C6A3-4C00-9656-FA3183923E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9A537-B703-4CAC-BC9F-DE8E2C4181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9BA73F-0BEB-461C-9CA0-C4F1C6CB21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C97180-FED9-4CCE-95AD-59164B3FDE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4D7CD5-8029-407C-9C9E-15C98C2A1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3ECF56-734F-4236-9F6F-495F5C80E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46A21-5856-4E1F-BEE7-9ED6550C1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315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ADC4F-F75F-4C32-A88F-5F1F08115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9022E-861A-406C-8906-C1EF4066F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C0CFF9-BC0A-42FF-B7AB-402D4B9F9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BB0E09-3ABA-4DE4-BC72-B6B0DD623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06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15F57-2A0A-4702-A72F-02A0BE448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009893-F18B-4DDD-BC99-5AD763F96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9A811-C05C-4A56-B37C-671E8DE63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285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427DC-F616-44D0-AD4C-E8C6D8BD3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D81B1-CFA1-4608-970D-0B0CCE7E0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536311-F21C-4FBE-9D50-26ABA9FB9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C0C52-9E9D-4728-905A-2ABC26884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759540-E110-4D14-A3BA-86A41C64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E66F25-BBFC-4CCF-8F0C-C0AA6FC9C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38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C3BB6-5047-4E64-B7F5-EA850EA1D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C00818-F0A0-4BC8-902B-58D2776755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B3CFB-0159-4E8A-8157-33141031E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AF2F53-F56B-4DE9-8FB4-8C9C59BC7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5/17/2021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0FCDA2-2D75-41EE-98C2-C8BE4B845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E45FE-987E-4571-AD8E-D77267DC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867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3FE5A1-FF8E-4794-A359-B90EDB9AA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34EB7-138A-45B4-B467-75AC085A3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5E8A0-35CD-47BF-A068-0836357C2C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E8B1C-86EF-43CF-8304-249481088644}" type="datetimeFigureOut">
              <a:rPr lang="en-US" smtClean="0"/>
              <a:pPr/>
              <a:t>5/17/2021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3E813-D8EE-4161-A781-570A739951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E175FB-949F-4AC6-B407-4A496CB1B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276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DB62D-C7F5-4308-A430-4E429B58B9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820" y="4624394"/>
            <a:ext cx="10803074" cy="1037503"/>
          </a:xfrm>
        </p:spPr>
        <p:txBody>
          <a:bodyPr>
            <a:normAutofit/>
          </a:bodyPr>
          <a:lstStyle/>
          <a:p>
            <a:r>
              <a:rPr lang="en-GB" dirty="0"/>
              <a:t>Digital Flight Data Recorder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E4F16-ED05-4A40-BDFE-33878CF161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5717686"/>
            <a:ext cx="8476052" cy="636316"/>
          </a:xfrm>
        </p:spPr>
        <p:txBody>
          <a:bodyPr anchor="t">
            <a:normAutofit/>
          </a:bodyPr>
          <a:lstStyle/>
          <a:p>
            <a:r>
              <a:rPr lang="en-GB" dirty="0"/>
              <a:t>Rokas Cesiunas</a:t>
            </a:r>
            <a:endParaRPr lang="en-IE" dirty="0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954011FB-7CED-4FD8-B3D7-4AB1150710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801976"/>
            <a:ext cx="10591800" cy="330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319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9BB5CB-7220-46D6-B504-06FEC9202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50" y="-102916"/>
            <a:ext cx="10001724" cy="7063832"/>
          </a:xfrm>
        </p:spPr>
      </p:pic>
    </p:spTree>
    <p:extLst>
      <p:ext uri="{BB962C8B-B14F-4D97-AF65-F5344CB8AC3E}">
        <p14:creationId xmlns:p14="http://schemas.microsoft.com/office/powerpoint/2010/main" val="3030335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12E36-27FC-413C-A285-E45C2BA2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Flight recorder</a:t>
            </a:r>
            <a:endParaRPr lang="en-IE" dirty="0"/>
          </a:p>
        </p:txBody>
      </p:sp>
      <p:pic>
        <p:nvPicPr>
          <p:cNvPr id="10" name="Content Placeholder 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393694E-2EA3-4ED9-B1DD-F3AF38FDF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03" y="922096"/>
            <a:ext cx="3605877" cy="27044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040999-D2EB-4149-9FA6-25C0F326AAAD}"/>
              </a:ext>
            </a:extLst>
          </p:cNvPr>
          <p:cNvSpPr txBox="1"/>
          <p:nvPr/>
        </p:nvSpPr>
        <p:spPr>
          <a:xfrm>
            <a:off x="886408" y="2293126"/>
            <a:ext cx="105054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Device used to record specific aircraft performance parameters</a:t>
            </a:r>
          </a:p>
          <a:p>
            <a:r>
              <a:rPr lang="en-GB" dirty="0"/>
              <a:t>	- collects data from up to 88 sensors</a:t>
            </a:r>
          </a:p>
          <a:p>
            <a:r>
              <a:rPr lang="en-GB" dirty="0"/>
              <a:t>	- stores data safely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Used by investigators in the event of a crash</a:t>
            </a:r>
          </a:p>
          <a:p>
            <a:r>
              <a:rPr lang="en-GB" dirty="0"/>
              <a:t>	- provides invaluable information about what happened</a:t>
            </a:r>
          </a:p>
          <a:p>
            <a:r>
              <a:rPr lang="en-GB" dirty="0"/>
              <a:t>	- information about malfunctions or errors</a:t>
            </a:r>
          </a:p>
        </p:txBody>
      </p:sp>
    </p:spTree>
    <p:extLst>
      <p:ext uri="{BB962C8B-B14F-4D97-AF65-F5344CB8AC3E}">
        <p14:creationId xmlns:p14="http://schemas.microsoft.com/office/powerpoint/2010/main" val="300524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044C0-E79C-40A9-A594-67C7567BE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Survivability standards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51E50-0E01-444F-8FB7-D5635358D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Designed to withstand extreme conditions TSO C124a (DFDR)</a:t>
            </a:r>
          </a:p>
          <a:p>
            <a:r>
              <a:rPr lang="en-GB" dirty="0"/>
              <a:t>	- high temperature (</a:t>
            </a:r>
            <a:r>
              <a:rPr lang="en-IE" dirty="0"/>
              <a:t>1100°C for 30 mins)</a:t>
            </a:r>
          </a:p>
          <a:p>
            <a:r>
              <a:rPr lang="en-IE" dirty="0"/>
              <a:t>	- Impact shock ( 3,400g for 6.5 </a:t>
            </a:r>
            <a:r>
              <a:rPr lang="en-IE" dirty="0" err="1"/>
              <a:t>ms</a:t>
            </a:r>
            <a:r>
              <a:rPr lang="en-IE" dirty="0"/>
              <a:t>)</a:t>
            </a:r>
          </a:p>
          <a:p>
            <a:r>
              <a:rPr lang="en-IE" dirty="0"/>
              <a:t>	- submerged in sea water for 30 days</a:t>
            </a:r>
          </a:p>
          <a:p>
            <a:endParaRPr lang="en-IE" dirty="0"/>
          </a:p>
        </p:txBody>
      </p:sp>
      <p:pic>
        <p:nvPicPr>
          <p:cNvPr id="5" name="Picture 4" descr="A picture containing outdoor, plane, grass, sky&#10;&#10;Description automatically generated">
            <a:extLst>
              <a:ext uri="{FF2B5EF4-FFF2-40B4-BE49-F238E27FC236}">
                <a16:creationId xmlns:a16="http://schemas.microsoft.com/office/drawing/2014/main" id="{22AFEE82-3AFE-4831-9417-ABFD357111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8" r="27055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92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B1BD8-3486-4A93-B663-088D22380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61" y="622720"/>
            <a:ext cx="5067300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Digital Flight Data Recorder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C636E1-39AA-4AE7-9980-ABCAB0914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"/>
          <a:stretch/>
        </p:blipFill>
        <p:spPr>
          <a:xfrm>
            <a:off x="-2" y="7160"/>
            <a:ext cx="12191980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BAE5E3-EDEC-466F-A812-95D6AB37680C}"/>
              </a:ext>
            </a:extLst>
          </p:cNvPr>
          <p:cNvSpPr txBox="1"/>
          <p:nvPr/>
        </p:nvSpPr>
        <p:spPr>
          <a:xfrm>
            <a:off x="4504955" y="5592359"/>
            <a:ext cx="305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GPS Receiver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55A3B0-98DF-47BD-95F1-7E4E41BCF378}"/>
              </a:ext>
            </a:extLst>
          </p:cNvPr>
          <p:cNvSpPr txBox="1"/>
          <p:nvPr/>
        </p:nvSpPr>
        <p:spPr>
          <a:xfrm>
            <a:off x="6095988" y="4183288"/>
            <a:ext cx="305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Pressure Sensor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6A5922-36A8-4C85-8A94-3346474295CC}"/>
              </a:ext>
            </a:extLst>
          </p:cNvPr>
          <p:cNvSpPr txBox="1"/>
          <p:nvPr/>
        </p:nvSpPr>
        <p:spPr>
          <a:xfrm>
            <a:off x="8640661" y="2063692"/>
            <a:ext cx="2751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ESP-32</a:t>
            </a:r>
            <a:endParaRPr lang="en-IE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20AF08-A0F8-4337-9E07-F499AEE94484}"/>
              </a:ext>
            </a:extLst>
          </p:cNvPr>
          <p:cNvSpPr txBox="1"/>
          <p:nvPr/>
        </p:nvSpPr>
        <p:spPr>
          <a:xfrm>
            <a:off x="1308682" y="2712415"/>
            <a:ext cx="1686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Gyroscope, Accelerometer, Magnetometer</a:t>
            </a:r>
            <a:endParaRPr lang="en-I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245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805B1-0298-4E7D-A20D-15D71BAC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Architecture</a:t>
            </a:r>
            <a:endParaRPr lang="en-IE" dirty="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891487B-DF2A-44B7-8BE6-B9186A7D4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2204" y="788201"/>
            <a:ext cx="8210407" cy="5281598"/>
          </a:xfrm>
        </p:spPr>
      </p:pic>
    </p:spTree>
    <p:extLst>
      <p:ext uri="{BB962C8B-B14F-4D97-AF65-F5344CB8AC3E}">
        <p14:creationId xmlns:p14="http://schemas.microsoft.com/office/powerpoint/2010/main" val="3025331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DCB08-F0EA-422F-99FD-9CFFA42F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>
                <a:solidFill>
                  <a:schemeClr val="bg1"/>
                </a:solidFill>
              </a:rPr>
              <a:t>Demonstration</a:t>
            </a:r>
            <a:br>
              <a:rPr lang="en-US" sz="3400">
                <a:solidFill>
                  <a:schemeClr val="bg1"/>
                </a:solidFill>
              </a:rPr>
            </a:br>
            <a:endParaRPr lang="en-US" sz="3400">
              <a:solidFill>
                <a:schemeClr val="bg1"/>
              </a:solidFill>
            </a:endParaRPr>
          </a:p>
        </p:txBody>
      </p:sp>
      <p:pic>
        <p:nvPicPr>
          <p:cNvPr id="22" name="Picture 4" descr="Digital financial graph">
            <a:extLst>
              <a:ext uri="{FF2B5EF4-FFF2-40B4-BE49-F238E27FC236}">
                <a16:creationId xmlns:a16="http://schemas.microsoft.com/office/drawing/2014/main" id="{58BB08CF-3DAF-49C8-B075-3013A6B3A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50" r="15245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051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</TotalTime>
  <Words>114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Digital Flight Data Recorder</vt:lpstr>
      <vt:lpstr>PowerPoint Presentation</vt:lpstr>
      <vt:lpstr>Flight recorder</vt:lpstr>
      <vt:lpstr>Survivability standards</vt:lpstr>
      <vt:lpstr>Digital Flight Data Recorder</vt:lpstr>
      <vt:lpstr>Architecture</vt:lpstr>
      <vt:lpstr>Demonstration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Flight Data Recorder</dc:title>
  <dc:creator>ROKAS CESIUNAS - STUDENT</dc:creator>
  <cp:lastModifiedBy>ROKAS CESIUNAS - STUDENT</cp:lastModifiedBy>
  <cp:revision>5</cp:revision>
  <dcterms:created xsi:type="dcterms:W3CDTF">2021-05-17T10:41:13Z</dcterms:created>
  <dcterms:modified xsi:type="dcterms:W3CDTF">2021-05-17T12:13:08Z</dcterms:modified>
</cp:coreProperties>
</file>

<file path=docProps/thumbnail.jpeg>
</file>